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2" r:id="rId3"/>
    <p:sldId id="258" r:id="rId4"/>
    <p:sldId id="264" r:id="rId5"/>
    <p:sldId id="265" r:id="rId6"/>
    <p:sldId id="266" r:id="rId7"/>
    <p:sldId id="267" r:id="rId8"/>
    <p:sldId id="257" r:id="rId9"/>
    <p:sldId id="259" r:id="rId10"/>
    <p:sldId id="260" r:id="rId11"/>
    <p:sldId id="261" r:id="rId12"/>
    <p:sldId id="268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770C8F-3520-41CF-ABD4-BB04697E4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5FFCBD8-37CA-4A28-80CC-04AB6B1231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7F43C2-0B43-4700-9B31-15409D421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C5DF2-97CB-444B-8F2C-7CB7E605C0FF}" type="datetimeFigureOut">
              <a:rPr lang="zh-TW" altLang="en-US" smtClean="0"/>
              <a:t>2019/10/6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9CC605A-F229-446B-BD20-0C964E8E2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D9F736-EEBE-4733-BD38-ED479803D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D7D93-93AA-4098-B021-1275B85786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1932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E85B55-F8CC-4438-A93F-3BB910BD9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5421932-BBBC-4067-AE05-811D0FCB80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9103F6-AAA0-45BA-AD9B-C7A7F499A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C5DF2-97CB-444B-8F2C-7CB7E605C0FF}" type="datetimeFigureOut">
              <a:rPr lang="zh-TW" altLang="en-US" smtClean="0"/>
              <a:t>2019/10/6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6567DE-B0C3-464E-B895-D072E2122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8B2BFBB-7BFC-4270-A43F-49D784067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D7D93-93AA-4098-B021-1275B85786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528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AB6E2F3-C122-48A6-93BE-DE82576C28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07B1F4B-9C92-4096-A9A1-25CFC35C9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759D0E-62AB-49D8-977B-5E492F69E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C5DF2-97CB-444B-8F2C-7CB7E605C0FF}" type="datetimeFigureOut">
              <a:rPr lang="zh-TW" altLang="en-US" smtClean="0"/>
              <a:t>2019/10/6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AC365D9-D6BA-4749-8301-2F6CAF50F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201ED91-D863-4C2F-AC72-4907C22C9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D7D93-93AA-4098-B021-1275B85786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3742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840E14-23FC-49CE-9049-775B1D1C9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5FC6DF-9FB1-422D-BF5A-00E45733E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12B199F-1604-4745-ADC3-21366AB2C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C5DF2-97CB-444B-8F2C-7CB7E605C0FF}" type="datetimeFigureOut">
              <a:rPr lang="zh-TW" altLang="en-US" smtClean="0"/>
              <a:t>2019/10/6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630E201-FEB1-4C60-B325-F191CF26A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2E8D198-8335-4DA0-B0B5-B6B57ACE6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D7D93-93AA-4098-B021-1275B85786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7065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A0A7DA-0296-47F0-B8B3-DFB3CCC4D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444B6AD-3BCC-45AC-8378-0422C87D1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534721-CDEC-45B6-9F21-57EFA3AE1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C5DF2-97CB-444B-8F2C-7CB7E605C0FF}" type="datetimeFigureOut">
              <a:rPr lang="zh-TW" altLang="en-US" smtClean="0"/>
              <a:t>2019/10/6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89FDEF9-B66B-4092-838A-F1555D682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4E22991-067E-4021-8CA7-80F557A96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D7D93-93AA-4098-B021-1275B85786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0919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DE11DA-1815-4567-BD4F-C6FF4009A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F1D736-27F3-4A68-9ABE-6A2922DDBC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A916DE2-0F84-47D3-8E9D-549D25AF1D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9D3CDD-B360-453E-8061-C7C886BC1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C5DF2-97CB-444B-8F2C-7CB7E605C0FF}" type="datetimeFigureOut">
              <a:rPr lang="zh-TW" altLang="en-US" smtClean="0"/>
              <a:t>2019/10/6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AFD3AC5-2AEE-44BC-8728-E39DC3947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08A434F-D124-4466-91E0-89C550F3E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D7D93-93AA-4098-B021-1275B85786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0162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FEA9D6-27C9-4A6A-B5F2-6DB6FE4C2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77F08F6-FC09-48D3-A5CD-793769621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A622606-8364-42F4-8470-39BC5DF305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A6A7B43-A7E2-42F6-AE6A-3C3CA8EAC1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C547931-B021-4683-BEEB-FC23F52692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A076CA5-6391-424B-B69E-195F1B06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C5DF2-97CB-444B-8F2C-7CB7E605C0FF}" type="datetimeFigureOut">
              <a:rPr lang="zh-TW" altLang="en-US" smtClean="0"/>
              <a:t>2019/10/6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C3D34D6-BE61-4C90-9CCF-657BAF43F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93B3A77-DA3B-47A5-B8FF-CF0496E78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D7D93-93AA-4098-B021-1275B85786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721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A63958-B076-440C-BF00-96060F6CE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3A94BDB-7B8B-45A2-803F-F53D46AA9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C5DF2-97CB-444B-8F2C-7CB7E605C0FF}" type="datetimeFigureOut">
              <a:rPr lang="zh-TW" altLang="en-US" smtClean="0"/>
              <a:t>2019/10/6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650D4CA-992F-4E23-BE67-7483761C7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899DA08-B0DC-435B-BAE3-83F562A06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D7D93-93AA-4098-B021-1275B85786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6297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2F7C8B3-88BA-4055-AF01-B14663A33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C5DF2-97CB-444B-8F2C-7CB7E605C0FF}" type="datetimeFigureOut">
              <a:rPr lang="zh-TW" altLang="en-US" smtClean="0"/>
              <a:t>2019/10/6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3CE6FA2-B833-4ABD-A366-4999792B2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98A9EF-3633-4F92-9DB8-10EE7FC9B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D7D93-93AA-4098-B021-1275B85786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0564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53DFA9-FC52-4D23-9E09-AB2F77A4B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8C9726-CCAA-422D-A860-D94BFB1BD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8CEFC1A-C4D9-4C91-B3F1-1D10B25E94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7039525-AAFA-4EC8-9A29-E4D9CC7E0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C5DF2-97CB-444B-8F2C-7CB7E605C0FF}" type="datetimeFigureOut">
              <a:rPr lang="zh-TW" altLang="en-US" smtClean="0"/>
              <a:t>2019/10/6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E410A33-4572-47E9-8EB6-414AAB74D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318E423-4A8B-483D-8B3E-F7939063F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D7D93-93AA-4098-B021-1275B85786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9480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4F02B8-B6D3-418D-8947-97FC60425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2C1042A-6FF1-4CA2-A503-D77DB751E1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A08ABA1-A413-4210-A5FE-6F63FBAC57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BB9EC4E-6D04-40EE-BDAA-C9C3036C9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C5DF2-97CB-444B-8F2C-7CB7E605C0FF}" type="datetimeFigureOut">
              <a:rPr lang="zh-TW" altLang="en-US" smtClean="0"/>
              <a:t>2019/10/6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37A3EED-6B3B-44AF-BB94-42067B59F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776C0E1-A994-4076-979B-81C984B2D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D7D93-93AA-4098-B021-1275B85786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5398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9B665F0-8237-4D84-B875-55C40426C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F8F9418-089F-4532-902F-6EF66AB6C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DEF604-5CEF-4AF1-8A87-3BED73AD96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C5DF2-97CB-444B-8F2C-7CB7E605C0FF}" type="datetimeFigureOut">
              <a:rPr lang="zh-TW" altLang="en-US" smtClean="0"/>
              <a:t>2019/10/6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A41816-FE6F-4F41-8F72-9C0A91A3BE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DF48D4-64C9-43F4-940E-217BCE7B1C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D7D93-93AA-4098-B021-1275B85786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631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B54546-65BF-427E-8728-DCFAEF62A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108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學年上  曾龍大大 作業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FAC930-818B-46F3-ACE6-E64DF108F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作業編號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101: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雲端技術實作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VirtualBox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虛擬機安裝與匯入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kalilinux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ova</a:t>
            </a: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作業編號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102: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匯入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Kali</a:t>
            </a: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四資工一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 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4080E076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  金凱瑞</a:t>
            </a:r>
          </a:p>
        </p:txBody>
      </p:sp>
    </p:spTree>
    <p:extLst>
      <p:ext uri="{BB962C8B-B14F-4D97-AF65-F5344CB8AC3E}">
        <p14:creationId xmlns:p14="http://schemas.microsoft.com/office/powerpoint/2010/main" val="2977309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9477344-2F85-4599-8BE4-9795E01E5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37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AB43031-85FB-4660-864C-8CD8773F6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64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0E68988-BE9F-482F-ABE5-02A53E68D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6231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98A2964-4A3E-4604-87EE-06B32627E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875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46835A8-FC0D-4533-9068-5D8E7A4A9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68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02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FA3FDA5-C866-4EEE-95FA-7EC2406AF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877" y="-4261"/>
            <a:ext cx="9126245" cy="6862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0144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B7C49C4C-A553-47D6-AB48-D46425BB4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877" y="0"/>
            <a:ext cx="9126245" cy="6862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2487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80EF04C-8C92-4F00-AC85-F18CCF3E5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526" y="0"/>
            <a:ext cx="9140948" cy="6873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5743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9161424-DACA-4A07-8859-401DB2AFD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316" y="0"/>
            <a:ext cx="9117367" cy="6855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1547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7C4350B-F138-4FAC-BB6A-C2755417B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2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196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9619A7C-08E1-4B9B-A7DD-24C87C95E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447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37</Words>
  <Application>Microsoft Office PowerPoint</Application>
  <PresentationFormat>寬螢幕</PresentationFormat>
  <Paragraphs>11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8" baseType="lpstr">
      <vt:lpstr>標楷體</vt:lpstr>
      <vt:lpstr>Arial</vt:lpstr>
      <vt:lpstr>Calibri</vt:lpstr>
      <vt:lpstr>Calibri Light</vt:lpstr>
      <vt:lpstr>Times New Roman</vt:lpstr>
      <vt:lpstr>Office 佈景主題</vt:lpstr>
      <vt:lpstr>108學年上  曾龍大大 作業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凱瑞 金</dc:creator>
  <cp:lastModifiedBy>凱瑞 金</cp:lastModifiedBy>
  <cp:revision>5</cp:revision>
  <dcterms:created xsi:type="dcterms:W3CDTF">2019-10-05T01:54:34Z</dcterms:created>
  <dcterms:modified xsi:type="dcterms:W3CDTF">2019-10-06T06:49:01Z</dcterms:modified>
</cp:coreProperties>
</file>